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238" autoAdjust="0"/>
  </p:normalViewPr>
  <p:slideViewPr>
    <p:cSldViewPr>
      <p:cViewPr varScale="1">
        <p:scale>
          <a:sx n="53" d="100"/>
          <a:sy n="53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D13C-145B-4CC7-9F2F-8B187464F6B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0952-02E8-425A-A445-6FE36595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0952-02E8-425A-A445-6FE36595E8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0952-02E8-425A-A445-6FE36595E8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0952-02E8-425A-A445-6FE36595E8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1466-6B5B-42A2-BD4D-EEFAE2EA1D83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FD16-D0DB-4304-9E06-B24DC7795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/>
                </a:solidFill>
              </a:rPr>
              <a:t>Государственный аграрный университет Северного </a:t>
            </a:r>
            <a:r>
              <a:rPr lang="ru-RU" sz="2000" b="1" u="sng" dirty="0">
                <a:solidFill>
                  <a:schemeClr val="accent2"/>
                </a:solidFill>
              </a:rPr>
              <a:t>З</a:t>
            </a:r>
            <a:r>
              <a:rPr lang="ru-RU" sz="2000" b="1" u="sng" dirty="0" smtClean="0">
                <a:solidFill>
                  <a:schemeClr val="accent2"/>
                </a:solidFill>
              </a:rPr>
              <a:t>ауралья</a:t>
            </a:r>
            <a:br>
              <a:rPr lang="ru-RU" sz="2000" b="1" u="sng" dirty="0" smtClean="0">
                <a:solidFill>
                  <a:schemeClr val="accent2"/>
                </a:solidFill>
              </a:rPr>
            </a:br>
            <a:r>
              <a:rPr lang="ru-RU" sz="2000" b="1" u="sng" dirty="0" smtClean="0">
                <a:solidFill>
                  <a:schemeClr val="accent2"/>
                </a:solidFill>
              </a:rPr>
              <a:t>Библиотека</a:t>
            </a:r>
            <a:endParaRPr lang="ru-RU" sz="2000" b="1" u="sng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фон для слай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73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9" y="162880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Современная агрономия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/>
                </a:solidFill>
              </a:rPr>
              <a:t>Селекция и семеноводство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2052" name="Picture 4" descr="Пыльнев В.В., Коновалов Ю.Б. и др. Практикум по селекции и семеноводству полевых культу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619672" cy="2420888"/>
          </a:xfrm>
          <a:prstGeom prst="rect">
            <a:avLst/>
          </a:prstGeom>
          <a:noFill/>
        </p:spPr>
      </p:pic>
      <p:pic>
        <p:nvPicPr>
          <p:cNvPr id="2054" name="Picture 6" descr="Скачать бесплатно книгу Селекция и семеноводство полевых культур, Гуляев Г. В., Гужов Ю. Л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1800200" cy="2592288"/>
          </a:xfrm>
          <a:prstGeom prst="rect">
            <a:avLst/>
          </a:prstGeom>
          <a:noFill/>
        </p:spPr>
      </p:pic>
      <p:pic>
        <p:nvPicPr>
          <p:cNvPr id="2056" name="Picture 8" descr="https://ozon-st.cdn.ngenix.net/multimedia/10060027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708920"/>
            <a:ext cx="2232249" cy="3528392"/>
          </a:xfrm>
          <a:prstGeom prst="rect">
            <a:avLst/>
          </a:prstGeom>
          <a:noFill/>
        </p:spPr>
      </p:pic>
      <p:pic>
        <p:nvPicPr>
          <p:cNvPr id="2058" name="Picture 10" descr=" «Основы семеноведения полевых культур : учебное пособие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204864"/>
            <a:ext cx="19050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u="sng" dirty="0" smtClean="0">
                <a:solidFill>
                  <a:schemeClr val="accent2"/>
                </a:solidFill>
              </a:rPr>
              <a:t>Содержание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Картинки по запросу фон для слай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Хабаров А.В. и др. Почвоведение.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2007. -311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Лобова Е.В., Хабаров А.В. Почвы. – М.: Мысль, 1983. – 303 с., ил., карт.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Муха В.Д. и др. </a:t>
            </a:r>
            <a:r>
              <a:rPr lang="ru-RU" sz="1100" dirty="0" err="1" smtClean="0"/>
              <a:t>Агропочвоведение</a:t>
            </a:r>
            <a:r>
              <a:rPr lang="ru-RU" sz="1100" dirty="0" smtClean="0"/>
              <a:t>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2993. – 528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Муха В.Д. и др. Практикум по агрономическому почвоведению. Учебное пособие. – СПб.: Изд-во «Лань», 2013. – 480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Кауричев</a:t>
            </a:r>
            <a:r>
              <a:rPr lang="ru-RU" sz="1100" dirty="0" smtClean="0"/>
              <a:t> И.С. и др. Почвоведение. – М.: Колос, 1982. -1982. -496 с.,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Воробьев С.А. и др.Земледелие. – М.: </a:t>
            </a:r>
            <a:r>
              <a:rPr lang="ru-RU" sz="1100" dirty="0" err="1" smtClean="0"/>
              <a:t>Агропромиздат</a:t>
            </a:r>
            <a:r>
              <a:rPr lang="ru-RU" sz="1100" dirty="0" smtClean="0"/>
              <a:t>. 1991. -527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Баздырев</a:t>
            </a:r>
            <a:r>
              <a:rPr lang="ru-RU" sz="1100" dirty="0" smtClean="0"/>
              <a:t> Г.И. и др.Земледелие.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2008. – 607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Абрамов Н.В. и др. Земледелие Западной Сибири. Тюмень, ТГСХА, 2009. – 348 с.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Матюк</a:t>
            </a:r>
            <a:r>
              <a:rPr lang="ru-RU" sz="1100" dirty="0" smtClean="0"/>
              <a:t>  Н.С. и др.Экологическое земледелие с основами почвоведения и агрохимии- СПб.: Изд-во «Лань», 2014. -224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Посыпанов</a:t>
            </a:r>
            <a:r>
              <a:rPr lang="ru-RU" sz="1100" dirty="0" smtClean="0"/>
              <a:t> Г.С. и др. Растениеводство.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2006. -612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Вавилов П.П. и др. Растениеводство. – М.: </a:t>
            </a:r>
            <a:r>
              <a:rPr lang="ru-RU" sz="1100" dirty="0" err="1" smtClean="0"/>
              <a:t>Агропромиздат</a:t>
            </a:r>
            <a:r>
              <a:rPr lang="ru-RU" sz="1100" dirty="0" smtClean="0"/>
              <a:t>. 1986. – 512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Фурсова А.К. и др. Растениеводство: лабораторно-практические занятия, т.1 .Зерновые культуры. –</a:t>
            </a:r>
            <a:r>
              <a:rPr lang="ru-RU" sz="1100" dirty="0" err="1" smtClean="0"/>
              <a:t>Спб</a:t>
            </a:r>
            <a:r>
              <a:rPr lang="ru-RU" sz="1100" dirty="0" smtClean="0"/>
              <a:t>.: Изд-во «Лань», 2013. – 432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Гатауллина</a:t>
            </a:r>
            <a:r>
              <a:rPr lang="ru-RU" sz="1100" dirty="0" smtClean="0"/>
              <a:t> Г.Т.  и др. Технология производства продукции растениеводства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2007. – 528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Федотов В.А.  и др. Технология производства продукции растениеводства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2010. – 487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Фирсов И.П. Технология растениеводства.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2005. – 427 с.,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Андреева И.И. и др. Ботаника.-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2007. – 528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Яковлев Г.П. и др. Ботаника. – СПб.: </a:t>
            </a:r>
            <a:r>
              <a:rPr lang="ru-RU" sz="1100" dirty="0" err="1" smtClean="0"/>
              <a:t>СпецЛит</a:t>
            </a:r>
            <a:r>
              <a:rPr lang="ru-RU" sz="1100" dirty="0" smtClean="0"/>
              <a:t>, 2008. – 687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Серебрякова Т.И. и др. Ботаника с основами фитоценологии. – М.: ИКЦ «</a:t>
            </a:r>
            <a:r>
              <a:rPr lang="ru-RU" sz="1100" dirty="0" err="1" smtClean="0"/>
              <a:t>Академкнига</a:t>
            </a:r>
            <a:r>
              <a:rPr lang="ru-RU" sz="1100" dirty="0" smtClean="0"/>
              <a:t>», 2007. – 543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Баландин</a:t>
            </a:r>
            <a:r>
              <a:rPr lang="ru-RU" sz="1100" dirty="0" smtClean="0"/>
              <a:t> С.А. др. Общая ботаника с основами геоботаники. – М.: ИКЦ «</a:t>
            </a:r>
            <a:r>
              <a:rPr lang="ru-RU" sz="1100" dirty="0" err="1" smtClean="0"/>
              <a:t>Академкнига</a:t>
            </a:r>
            <a:r>
              <a:rPr lang="ru-RU" sz="1100" dirty="0" smtClean="0"/>
              <a:t>», 2006. – 293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Якушкина Н.И. и др.Физиология растений- М.: </a:t>
            </a:r>
            <a:r>
              <a:rPr lang="ru-RU" sz="1100" dirty="0" err="1" smtClean="0"/>
              <a:t>Гуманитар</a:t>
            </a:r>
            <a:r>
              <a:rPr lang="ru-RU" sz="1100" dirty="0" smtClean="0"/>
              <a:t>, изд.центр ВЛАДОС, 2005. -463 с.,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Кузнецов В.В. Физиология растений. – М. : </a:t>
            </a:r>
            <a:r>
              <a:rPr lang="ru-RU" sz="1100" dirty="0" err="1" smtClean="0"/>
              <a:t>высш.шк</a:t>
            </a:r>
            <a:r>
              <a:rPr lang="ru-RU" sz="1100" dirty="0" smtClean="0"/>
              <a:t>., 2005. -736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Веретенников А.В. Физиология растений.- М.: Академический проект, 2006. – 480 с.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Алехина Н.Д. и др. Физиология растений. – М.: Изд. Центр «Академия», 2005. – 640 с.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Шкаликов В.А. и др. Защита растений от болезней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2004. – 255 с.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Ганиев М.М. и др. Химические средства защиты растений.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2006. -248 с.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Зинченко В.А. Химическая защита растений.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2005. – 232 с.: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Штерншис М.В. и др. Биологическая защита растений.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2004. – 264 с.,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Гуляев Г.В. и др. Селекция и семеноводство полевых культур. – М.: </a:t>
            </a:r>
            <a:r>
              <a:rPr lang="ru-RU" sz="1100" dirty="0" err="1" smtClean="0"/>
              <a:t>Агропромиздат</a:t>
            </a:r>
            <a:r>
              <a:rPr lang="ru-RU" sz="1100" dirty="0" smtClean="0"/>
              <a:t>, 1987. – 447 с.,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Пыльнев</a:t>
            </a:r>
            <a:r>
              <a:rPr lang="ru-RU" sz="1100" dirty="0" smtClean="0"/>
              <a:t> В.В. и др. Практикум по селекции и семеноводству полевых культур. – М.: </a:t>
            </a:r>
            <a:r>
              <a:rPr lang="ru-RU" sz="1100" dirty="0" err="1" smtClean="0"/>
              <a:t>КолосС</a:t>
            </a:r>
            <a:r>
              <a:rPr lang="ru-RU" sz="1100" dirty="0" smtClean="0"/>
              <a:t>, 2008. – 551 с., 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/>
              <a:t>Коновалов Ю.Б. и др. Общая селекция растений. – СПб.: Изд-во «Лань», 2013. – 480 с.ил.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 smtClean="0"/>
              <a:t>Васько</a:t>
            </a:r>
            <a:r>
              <a:rPr lang="ru-RU" sz="1100" dirty="0" smtClean="0"/>
              <a:t> В.Т. Основы семеноведения полевых культур. – СПб. : Изд-во «Лань», 2012. – 304 с.</a:t>
            </a:r>
            <a:endParaRPr lang="ru-RU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Авторы виртуальной выставки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00" dirty="0" err="1" smtClean="0">
                <a:solidFill>
                  <a:srgbClr val="FF0000"/>
                </a:solidFill>
                <a:latin typeface="Arial Narrow" pitchFamily="34" charset="0"/>
              </a:rPr>
              <a:t>Квардакова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 Надежда Станиславовна, </a:t>
            </a:r>
            <a:r>
              <a:rPr lang="ru-RU" sz="2000" dirty="0" err="1" smtClean="0">
                <a:solidFill>
                  <a:srgbClr val="FF0000"/>
                </a:solidFill>
                <a:latin typeface="Arial Narrow" pitchFamily="34" charset="0"/>
              </a:rPr>
              <a:t>Муллакова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 Светлана Леонидовна</a:t>
            </a:r>
            <a:b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276872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Всех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преподавателей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и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студентов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приглашаем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в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библиотеку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endParaRPr lang="ru-RU" sz="3200" dirty="0" smtClean="0">
              <a:latin typeface="Arial" pitchFamily="34" charset="0"/>
              <a:cs typeface="DaunPenh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7</a:t>
            </a:r>
            <a:r>
              <a:rPr lang="ru-RU" sz="3200" b="1" dirty="0" smtClean="0">
                <a:latin typeface="Castellar" pitchFamily="18" charset="0"/>
                <a:ea typeface="Calibri" pitchFamily="34" charset="0"/>
                <a:cs typeface="DaunPenh" pitchFamily="2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DaunPenh" pitchFamily="2" charset="0"/>
              </a:rPr>
              <a:t>корпуса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/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Агрономия</a:t>
            </a:r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82341"/>
            <a:ext cx="6534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smtClean="0"/>
              <a:t>это хорошо теоретически и практически оснащенная, сложная и достаточно объемная комплексная наука о возделывании сельскохозяйственных культур, включающая основы почвоведения и земледелия, агрохимии и агрофизики, ботаники и растениеводства, селекции, семеноводства и семеноведения, защиты растений, сельскохозяйственной мелиорации, луговодства и кормопроизводства и др., а также хранения и переработки сельскохозяйственного сырья растительного происхождения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/>
                </a:solidFill>
              </a:rPr>
              <a:t>Почвоведение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-45943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http://verro.ru/img/b/2e/36/pochvovedenie-izd-vo-koloss-l2773.jpg"/>
          <p:cNvPicPr>
            <a:picLocks noChangeAspect="1" noChangeArrowheads="1"/>
          </p:cNvPicPr>
          <p:nvPr/>
        </p:nvPicPr>
        <p:blipFill>
          <a:blip r:embed="rId4" cstate="print"/>
          <a:srcRect l="18898" t="17323" r="19948" b="16535"/>
          <a:stretch>
            <a:fillRect/>
          </a:stretch>
        </p:blipFill>
        <p:spPr bwMode="auto">
          <a:xfrm>
            <a:off x="467544" y="1412776"/>
            <a:ext cx="1944216" cy="2664296"/>
          </a:xfrm>
          <a:prstGeom prst="rect">
            <a:avLst/>
          </a:prstGeom>
          <a:noFill/>
        </p:spPr>
      </p:pic>
      <p:pic>
        <p:nvPicPr>
          <p:cNvPr id="4104" name="Picture 8" descr="http://vgershov.lib.ru/ARCHIVES/P/''Priroda_mira''/.Online/Poch83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12776"/>
            <a:ext cx="1728192" cy="2592288"/>
          </a:xfrm>
          <a:prstGeom prst="rect">
            <a:avLst/>
          </a:prstGeom>
          <a:noFill/>
        </p:spPr>
      </p:pic>
      <p:pic>
        <p:nvPicPr>
          <p:cNvPr id="4106" name="Picture 10" descr="http://www.bibliolink.ru/_pu/5/88929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340768"/>
            <a:ext cx="1584176" cy="2592288"/>
          </a:xfrm>
          <a:prstGeom prst="rect">
            <a:avLst/>
          </a:prstGeom>
          <a:noFill/>
        </p:spPr>
      </p:pic>
      <p:pic>
        <p:nvPicPr>
          <p:cNvPr id="4108" name="Picture 12" descr="https://img-gorod.ru/upload/iblock/9aa/9aabdd0c0427aad05570cba347f799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789040"/>
            <a:ext cx="1728192" cy="2376264"/>
          </a:xfrm>
          <a:prstGeom prst="rect">
            <a:avLst/>
          </a:prstGeom>
          <a:noFill/>
        </p:spPr>
      </p:pic>
      <p:pic>
        <p:nvPicPr>
          <p:cNvPr id="4110" name="Picture 14" descr="http://ozon-st.cdn.ngenix.net/multimedia/c300/10191393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789040"/>
            <a:ext cx="158417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/>
                </a:solidFill>
              </a:rPr>
              <a:t>Земледелие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251504" cy="5517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438" name="Picture 6" descr="http://www.libex.ru/img/x/2f/23/668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1584175" cy="2664296"/>
          </a:xfrm>
          <a:prstGeom prst="rect">
            <a:avLst/>
          </a:prstGeom>
          <a:noFill/>
        </p:spPr>
      </p:pic>
      <p:pic>
        <p:nvPicPr>
          <p:cNvPr id="18446" name="Picture 14" descr="https://admtyumen.ru/images/077.jpg"/>
          <p:cNvPicPr>
            <a:picLocks noChangeArrowheads="1"/>
          </p:cNvPicPr>
          <p:nvPr/>
        </p:nvPicPr>
        <p:blipFill>
          <a:blip r:embed="rId4" cstate="print"/>
          <a:srcRect l="9512" t="12472" r="5707" b="4535"/>
          <a:stretch>
            <a:fillRect/>
          </a:stretch>
        </p:blipFill>
        <p:spPr bwMode="auto">
          <a:xfrm>
            <a:off x="5868144" y="1340768"/>
            <a:ext cx="1800200" cy="2664296"/>
          </a:xfrm>
          <a:prstGeom prst="rect">
            <a:avLst/>
          </a:prstGeom>
          <a:noFill/>
        </p:spPr>
      </p:pic>
      <p:pic>
        <p:nvPicPr>
          <p:cNvPr id="18448" name="Picture 16" descr="https://s1-goods.ozstatic.by/480/641/429/10/10429641_0_Ekologicheskoe_zemledelie_s_osnovami_pochvovedeniya_i_agrohim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77072"/>
            <a:ext cx="1800200" cy="2520280"/>
          </a:xfrm>
          <a:prstGeom prst="rect">
            <a:avLst/>
          </a:prstGeom>
          <a:noFill/>
        </p:spPr>
      </p:pic>
      <p:pic>
        <p:nvPicPr>
          <p:cNvPr id="18450" name="Picture 18" descr="http://www.academ-s.ru/upload/iblock/c7e/koloss_0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340768"/>
            <a:ext cx="172819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/>
                </a:solidFill>
              </a:rPr>
              <a:t>Растениеводство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16392" name="Picture 8" descr="https://bookskeeper.ru/uploads/posts/2016-06/1465409529_rastenievodstvo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160240" cy="3096344"/>
          </a:xfrm>
          <a:prstGeom prst="rect">
            <a:avLst/>
          </a:prstGeom>
          <a:noFill/>
        </p:spPr>
      </p:pic>
      <p:pic>
        <p:nvPicPr>
          <p:cNvPr id="16394" name="Picture 10" descr="http://buklit.ru/covers/50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1872208" cy="3096344"/>
          </a:xfrm>
          <a:prstGeom prst="rect">
            <a:avLst/>
          </a:prstGeom>
          <a:noFill/>
        </p:spPr>
      </p:pic>
      <p:pic>
        <p:nvPicPr>
          <p:cNvPr id="16396" name="Picture 12" descr="http://www.knigograd.com.ua/images/detailed/755905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2088232" cy="3096344"/>
          </a:xfrm>
          <a:prstGeom prst="rect">
            <a:avLst/>
          </a:prstGeom>
          <a:noFill/>
        </p:spPr>
      </p:pic>
      <p:sp>
        <p:nvSpPr>
          <p:cNvPr id="16410" name="AutoShape 26" descr="Растениевод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2" name="AutoShape 28" descr="Растениевод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4" name="AutoShape 30" descr="Растениевод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6" name="AutoShape 32" descr="Растениевод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8" name="AutoShape 34" descr="Растениевод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0" name="AutoShape 36" descr="Растениевод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2" name="AutoShape 38" descr="https://static.ozone.ru/multimedia/1013755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4" name="AutoShape 40" descr="https://static.ozone.ru/multimedia/1013755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Технология растениеводства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60" name="AutoShape 4" descr="Картинки по запросу фон дл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Картинки по запросу фон дл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Картинки по запросу фон дл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Картинки по запросу фон для слай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19468" name="Picture 12" descr="http://www.knigisosklada.ru/images/books/2300/big/2300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016224" cy="2736304"/>
          </a:xfrm>
          <a:prstGeom prst="rect">
            <a:avLst/>
          </a:prstGeom>
          <a:noFill/>
        </p:spPr>
      </p:pic>
      <p:pic>
        <p:nvPicPr>
          <p:cNvPr id="19470" name="Picture 14" descr="http://libryansk.ru/files/media/2015/05/img_tehnolog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2376264" cy="3168353"/>
          </a:xfrm>
          <a:prstGeom prst="rect">
            <a:avLst/>
          </a:prstGeom>
          <a:noFill/>
        </p:spPr>
      </p:pic>
      <p:pic>
        <p:nvPicPr>
          <p:cNvPr id="19472" name="Picture 16" descr="http://energy-ltd.ru/img/rastenievodstvo-knigi-onlay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700808"/>
            <a:ext cx="20882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Ботаника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фон для слай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pic>
        <p:nvPicPr>
          <p:cNvPr id="21508" name="Picture 4" descr="http://www.knigisosklada.ru/images/books/1697/big/1697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592288" cy="2952328"/>
          </a:xfrm>
          <a:prstGeom prst="rect">
            <a:avLst/>
          </a:prstGeom>
          <a:noFill/>
        </p:spPr>
      </p:pic>
      <p:pic>
        <p:nvPicPr>
          <p:cNvPr id="21512" name="Picture 8" descr="http://www.bookvamed.com.ua/images/product_images/popup_images/43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808312" cy="3645024"/>
          </a:xfrm>
          <a:prstGeom prst="rect">
            <a:avLst/>
          </a:prstGeom>
          <a:noFill/>
        </p:spPr>
      </p:pic>
      <p:pic>
        <p:nvPicPr>
          <p:cNvPr id="21514" name="Picture 10" descr="http://www.bookin.org.ru/book/414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12776"/>
            <a:ext cx="2520280" cy="3454153"/>
          </a:xfrm>
          <a:prstGeom prst="rect">
            <a:avLst/>
          </a:prstGeom>
          <a:noFill/>
        </p:spPr>
      </p:pic>
      <p:pic>
        <p:nvPicPr>
          <p:cNvPr id="21516" name="Picture 12" descr="http://padaread.com/data/djvu/77/25/115569/Obschaya-botanika-s-osnovami-geobotaniki/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77072"/>
            <a:ext cx="208823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Физиология растений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Картинки по запросу фон для слайд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22532" name="Picture 4" descr="http://anikina-ekaterina.ru/img/biohimiya-rasteniy-skachat-kni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00808"/>
            <a:ext cx="1656184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6739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2534" name="Picture 6" descr="http://www.booksiti.net.ru/books/5799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2016224" cy="2664296"/>
          </a:xfrm>
          <a:prstGeom prst="rect">
            <a:avLst/>
          </a:prstGeom>
          <a:noFill/>
        </p:spPr>
      </p:pic>
      <p:pic>
        <p:nvPicPr>
          <p:cNvPr id="22536" name="Picture 8" descr="http://www.booka.ru/images/books/1002/100249/bi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05064"/>
            <a:ext cx="1656184" cy="2592288"/>
          </a:xfrm>
          <a:prstGeom prst="rect">
            <a:avLst/>
          </a:prstGeom>
          <a:noFill/>
        </p:spPr>
      </p:pic>
      <p:pic>
        <p:nvPicPr>
          <p:cNvPr id="22540" name="Picture 12" descr="https://lib.vsu.by/web_resurs/new_post/postfile/2015_09/face/16_27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700808"/>
            <a:ext cx="165618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/>
                </a:solidFill>
              </a:rPr>
              <a:t>Защита растений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фон для слай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pic>
        <p:nvPicPr>
          <p:cNvPr id="23556" name="Picture 4" descr="http://buch.ru/buch/pic/koloss-zaschita_rastenij_ot_bolezn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952625" cy="3000376"/>
          </a:xfrm>
          <a:prstGeom prst="rect">
            <a:avLst/>
          </a:prstGeom>
          <a:noFill/>
        </p:spPr>
      </p:pic>
      <p:pic>
        <p:nvPicPr>
          <p:cNvPr id="23558" name="Picture 6" descr="http://library.udau.edu.ua/assets/images/virtual-vistavki/do-dnya-nauki/book-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2016224" cy="2952328"/>
          </a:xfrm>
          <a:prstGeom prst="rect">
            <a:avLst/>
          </a:prstGeom>
          <a:noFill/>
        </p:spPr>
      </p:pic>
      <p:pic>
        <p:nvPicPr>
          <p:cNvPr id="23560" name="Picture 8" descr="http://www.bookin.org.ru/book/417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2160240" cy="2808312"/>
          </a:xfrm>
          <a:prstGeom prst="rect">
            <a:avLst/>
          </a:prstGeom>
          <a:noFill/>
        </p:spPr>
      </p:pic>
      <p:pic>
        <p:nvPicPr>
          <p:cNvPr id="23566" name="Picture 14" descr="http://ecology.tverlib.ru/excib/2012_07/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05064"/>
            <a:ext cx="223224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796</Words>
  <Application>Microsoft Office PowerPoint</Application>
  <PresentationFormat>Экран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Государственный аграрный университет Северного Зауралья Библиотека</vt:lpstr>
      <vt:lpstr> Агрономия </vt:lpstr>
      <vt:lpstr>Почвоведение</vt:lpstr>
      <vt:lpstr>Земледелие</vt:lpstr>
      <vt:lpstr>Растениеводство</vt:lpstr>
      <vt:lpstr>Технология растениеводства</vt:lpstr>
      <vt:lpstr>Ботаника</vt:lpstr>
      <vt:lpstr>Физиология растений</vt:lpstr>
      <vt:lpstr>Защита растений</vt:lpstr>
      <vt:lpstr>Селекция и семеноводство</vt:lpstr>
      <vt:lpstr>Содержание</vt:lpstr>
      <vt:lpstr>Авторы виртуальной выставки Квардакова Надежда Станиславовна, Муллакова Светлана Леонидовна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аграрный университет Северного Зауралья Библиотека</dc:title>
  <dc:creator>n_kvardakova</dc:creator>
  <cp:lastModifiedBy>a_magnitskyaya</cp:lastModifiedBy>
  <cp:revision>58</cp:revision>
  <dcterms:created xsi:type="dcterms:W3CDTF">2017-09-27T04:50:44Z</dcterms:created>
  <dcterms:modified xsi:type="dcterms:W3CDTF">2017-10-03T04:10:08Z</dcterms:modified>
</cp:coreProperties>
</file>